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700"/>
    <a:srgbClr val="00D600"/>
    <a:srgbClr val="00F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90" d="100"/>
          <a:sy n="90" d="100"/>
        </p:scale>
        <p:origin x="1432" y="768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8CC2-416C-3897-49A9-4B41B1E14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FA488-7B6C-94E1-398A-5FC7F674D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68FA7-D792-7BC4-FBEE-7BBCB2DC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E7801-0583-D672-A987-C5A811EE9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12903-9693-5D1D-1567-DD6E226D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8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E678-0248-D122-BAE1-58A52D13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CB8A1-E1D1-6AE3-E090-CAC7C241B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939FC-EDFA-F973-AA96-3FC926F3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E81DD-24A1-87E0-8B84-3481F2C2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F16F-38BA-A20D-30A8-73557D93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1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F7A29C-EE44-F48C-E0BA-5CB832BFF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4E32D-939C-321E-1FA1-F57127B15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F3560-558C-5BE4-3615-4A50EE11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B195-D2BD-D658-4C01-8D032297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79F00-EC16-733C-D44D-3E31C7BE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19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F7D7-0B32-D5EC-7FD6-8C7874A7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F5A7-42D8-22D8-B42E-53DF5CC75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0E025-3F39-65EF-9019-8E5D0E98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2EF13-011D-462A-7EA1-67D88086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03FAF-4191-7EBA-3A8F-37B2B777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21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1D0F-7D92-E0AA-EC56-0CD621CA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5D102-83AC-1A7F-7B7F-B2064FE0B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561A0-E178-7AD3-1AA7-43086401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E8364-DEFA-FA7F-2335-2102524D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BA761-C73D-C1AF-1108-2FB79AB6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7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7A03-ADB2-F7A2-FB90-5F689BB7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8076D-3404-B90D-0F31-2DCD62806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C943A-662B-4AF9-AD15-0F5661A79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4E52D-3E20-7CBD-8700-13F28C8C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2E457-08F5-DC94-CE95-D951E054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3A693-2608-6C32-BD18-1434B9D8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8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1A17-100D-3E5D-1E6F-A0D5D5CC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E74B8-1661-9186-9960-2F28D70E5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D1397-FD23-2E30-CD76-1C84C7CF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B535C-8922-6A6B-A082-D12244B96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D3AA5-859A-0D39-D59C-4AD2BEE8E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0C49CF-4F65-745A-7C86-AC9EBBC0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637C9D-E7F6-D3AF-21DF-E1199F21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1F289-1E1B-2F91-2ACD-6EDDC6DA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2AB9-1030-B83C-2F16-4C72BCDC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BB93-4C1F-B13A-FF9D-49E8FD6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5F44D-8DE9-EE77-DD9F-28B7B688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7A150-98CC-02A2-7950-20F4CB16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5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D341A-DFAD-027A-D4D9-19C084D3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FF04F1-DD8F-9CA0-D27B-4D0CACA6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3378-3C04-C0AE-742E-935FD86F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2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6E3F-E1DA-69FB-36AB-83365F21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40B-3B6E-2585-E3AB-A6CC16483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5204A-5E42-9237-73D9-949EA7344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24033-24CE-39C9-42B0-EA96E85C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257B6-03D7-7C22-1FEE-73E4D5E5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77D38-1993-B610-1376-830B1480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9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4FA6-9AD6-3CBC-3519-C38CDAC6C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65633-7000-C633-E136-06C233819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BF4E8-9A34-210E-D3B2-0DE9189FD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BCBF2-F099-10C2-28D6-15A79E8BC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EC36C-11C1-DDFB-734B-48DDD03C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3267B-7C03-D270-BD2D-4F61AE05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5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5CB55-C3FF-125B-D812-BCAF4ABF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0D1B3-17D8-8109-A493-949445EE5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F8685-8C17-ED1A-C2E0-50B434BA5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1D616-7059-46E2-5BE8-0ACA76F42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3629F-5E4D-F9B1-689F-3BEA26BBC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5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>
            <a:extLst>
              <a:ext uri="{FF2B5EF4-FFF2-40B4-BE49-F238E27FC236}">
                <a16:creationId xmlns:a16="http://schemas.microsoft.com/office/drawing/2014/main" id="{76F582E9-9B32-A603-9D8A-185543F69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60" y="897755"/>
            <a:ext cx="1945800" cy="257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7E76E-1B19-A3DB-20C8-28751E0B5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5833" y="44250"/>
            <a:ext cx="4804729" cy="1000044"/>
          </a:xfrm>
        </p:spPr>
        <p:txBody>
          <a:bodyPr>
            <a:noAutofit/>
          </a:bodyPr>
          <a:lstStyle/>
          <a:p>
            <a:r>
              <a:rPr lang="en-US" sz="7000" dirty="0">
                <a:solidFill>
                  <a:srgbClr val="00D600"/>
                </a:solidFill>
              </a:rPr>
              <a:t>Akul Goyal</a:t>
            </a:r>
          </a:p>
        </p:txBody>
      </p:sp>
      <p:pic>
        <p:nvPicPr>
          <p:cNvPr id="6" name="Picture 5" descr="A group of young people wearing safety goggles&#10;&#10;Description automatically generated">
            <a:extLst>
              <a:ext uri="{FF2B5EF4-FFF2-40B4-BE49-F238E27FC236}">
                <a16:creationId xmlns:a16="http://schemas.microsoft.com/office/drawing/2014/main" id="{5656E320-A3E3-A016-BF9E-62527D612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2" y="1369379"/>
            <a:ext cx="3290317" cy="2193545"/>
          </a:xfrm>
          <a:prstGeom prst="rect">
            <a:avLst/>
          </a:prstGeom>
        </p:spPr>
      </p:pic>
      <p:pic>
        <p:nvPicPr>
          <p:cNvPr id="14" name="Picture 13" descr="A group of people working on a robot&#10;&#10;Description automatically generated">
            <a:extLst>
              <a:ext uri="{FF2B5EF4-FFF2-40B4-BE49-F238E27FC236}">
                <a16:creationId xmlns:a16="http://schemas.microsoft.com/office/drawing/2014/main" id="{81C0B65D-919B-7E33-4927-74D865C60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19" t="27000" r="81" b="263"/>
          <a:stretch/>
        </p:blipFill>
        <p:spPr>
          <a:xfrm>
            <a:off x="4123371" y="4640285"/>
            <a:ext cx="3386703" cy="2207355"/>
          </a:xfrm>
          <a:prstGeom prst="rect">
            <a:avLst/>
          </a:prstGeom>
        </p:spPr>
      </p:pic>
      <p:pic>
        <p:nvPicPr>
          <p:cNvPr id="20" name="Picture 19" descr="A group of men working on a computer&#10;&#10;Description automatically generated">
            <a:extLst>
              <a:ext uri="{FF2B5EF4-FFF2-40B4-BE49-F238E27FC236}">
                <a16:creationId xmlns:a16="http://schemas.microsoft.com/office/drawing/2014/main" id="{B260503F-1FD7-B3E3-16CF-38306747BD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" t="12324" r="37170" b="20449"/>
          <a:stretch/>
        </p:blipFill>
        <p:spPr>
          <a:xfrm>
            <a:off x="33680" y="3951587"/>
            <a:ext cx="3583720" cy="2906413"/>
          </a:xfrm>
          <a:prstGeom prst="rect">
            <a:avLst/>
          </a:prstGeom>
        </p:spPr>
      </p:pic>
      <p:pic>
        <p:nvPicPr>
          <p:cNvPr id="22" name="Picture 21" descr="A group of people standing next to a robot&#10;&#10;Description automatically generated">
            <a:extLst>
              <a:ext uri="{FF2B5EF4-FFF2-40B4-BE49-F238E27FC236}">
                <a16:creationId xmlns:a16="http://schemas.microsoft.com/office/drawing/2014/main" id="{E868C3FA-3433-A9E3-FD39-A8FCAA5869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04" t="17914" r="8307" b="12000"/>
          <a:stretch/>
        </p:blipFill>
        <p:spPr>
          <a:xfrm>
            <a:off x="3840168" y="1207463"/>
            <a:ext cx="2276364" cy="3009269"/>
          </a:xfrm>
          <a:prstGeom prst="rect">
            <a:avLst/>
          </a:prstGeom>
        </p:spPr>
      </p:pic>
      <p:pic>
        <p:nvPicPr>
          <p:cNvPr id="28" name="Picture 2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36B7B4C-130C-B4CD-4CB9-A4EC6A6C44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29" t="25924" r="62148" b="18321"/>
          <a:stretch/>
        </p:blipFill>
        <p:spPr>
          <a:xfrm>
            <a:off x="9173658" y="360005"/>
            <a:ext cx="3018342" cy="30096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EB9907D-F8B4-28B5-9C56-4E1D832EEF77}"/>
              </a:ext>
            </a:extLst>
          </p:cNvPr>
          <p:cNvSpPr txBox="1"/>
          <p:nvPr/>
        </p:nvSpPr>
        <p:spPr>
          <a:xfrm>
            <a:off x="1141699" y="873406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D700"/>
                </a:solidFill>
              </a:rPr>
              <a:t>Robotics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90C91D-B742-077A-486E-E98B26A80287}"/>
              </a:ext>
            </a:extLst>
          </p:cNvPr>
          <p:cNvSpPr txBox="1"/>
          <p:nvPr/>
        </p:nvSpPr>
        <p:spPr>
          <a:xfrm>
            <a:off x="7065083" y="4086287"/>
            <a:ext cx="6912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D700"/>
                </a:solidFill>
              </a:rPr>
              <a:t>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33D8BF-28B8-33FF-FE1E-3BAD3043AC03}"/>
              </a:ext>
            </a:extLst>
          </p:cNvPr>
          <p:cNvSpPr txBox="1"/>
          <p:nvPr/>
        </p:nvSpPr>
        <p:spPr>
          <a:xfrm>
            <a:off x="3811593" y="4169261"/>
            <a:ext cx="2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D700"/>
                </a:solidFill>
              </a:rPr>
              <a:t>Duct tape can fix anything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25BA45-1B21-D314-6235-039AB57EF472}"/>
              </a:ext>
            </a:extLst>
          </p:cNvPr>
          <p:cNvSpPr txBox="1"/>
          <p:nvPr/>
        </p:nvSpPr>
        <p:spPr>
          <a:xfrm>
            <a:off x="1194215" y="3599614"/>
            <a:ext cx="207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D700"/>
                </a:solidFill>
              </a:rPr>
              <a:t>Emergency repairs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D246229-8C77-B725-7594-6E95CE5CB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6726" y="3813114"/>
            <a:ext cx="4105274" cy="301591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914248A-1610-C4AF-25AA-0CC1998300E9}"/>
              </a:ext>
            </a:extLst>
          </p:cNvPr>
          <p:cNvSpPr txBox="1"/>
          <p:nvPr/>
        </p:nvSpPr>
        <p:spPr>
          <a:xfrm>
            <a:off x="8990158" y="3380423"/>
            <a:ext cx="269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D700"/>
                </a:solidFill>
              </a:rPr>
              <a:t>Some good movies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CBAEBBB-FEFE-4AD3-D728-31079A0E2C1B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065083" y="4640285"/>
            <a:ext cx="345608" cy="903265"/>
          </a:xfrm>
          <a:prstGeom prst="straightConnector1">
            <a:avLst/>
          </a:prstGeom>
          <a:ln w="57150">
            <a:solidFill>
              <a:srgbClr val="00D7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57440E-712D-1B4A-CC07-2054614DC8B6}"/>
              </a:ext>
            </a:extLst>
          </p:cNvPr>
          <p:cNvSpPr txBox="1"/>
          <p:nvPr/>
        </p:nvSpPr>
        <p:spPr>
          <a:xfrm>
            <a:off x="8086726" y="-20965"/>
            <a:ext cx="277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D700"/>
                </a:solidFill>
              </a:rPr>
              <a:t>My favorite brawler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59E93F7-E08B-0BF4-3030-1F2358BD25EE}"/>
              </a:ext>
            </a:extLst>
          </p:cNvPr>
          <p:cNvCxnSpPr>
            <a:cxnSpLocks/>
            <a:stCxn id="30" idx="0"/>
            <a:endCxn id="1046" idx="2"/>
          </p:cNvCxnSpPr>
          <p:nvPr/>
        </p:nvCxnSpPr>
        <p:spPr>
          <a:xfrm flipV="1">
            <a:off x="7410691" y="3477072"/>
            <a:ext cx="9169" cy="609215"/>
          </a:xfrm>
          <a:prstGeom prst="straightConnector1">
            <a:avLst/>
          </a:prstGeom>
          <a:ln w="57150">
            <a:solidFill>
              <a:srgbClr val="00D7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8" name="Picture 24" descr="smiling face with open mouth and cold sweat&quot; Emoji - Download for free –  Iconduck">
            <a:extLst>
              <a:ext uri="{FF2B5EF4-FFF2-40B4-BE49-F238E27FC236}">
                <a16:creationId xmlns:a16="http://schemas.microsoft.com/office/drawing/2014/main" id="{1B77DCE6-BA05-08FE-1CF4-44D85ED6D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629" y="3640096"/>
            <a:ext cx="291348" cy="2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65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17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Akul Goyal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25AkulG</dc:creator>
  <cp:lastModifiedBy>25AkulG</cp:lastModifiedBy>
  <cp:revision>16</cp:revision>
  <dcterms:created xsi:type="dcterms:W3CDTF">2024-07-01T00:59:36Z</dcterms:created>
  <dcterms:modified xsi:type="dcterms:W3CDTF">2024-07-01T02:29:35Z</dcterms:modified>
</cp:coreProperties>
</file>